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6C64-A0E7-40FC-AA42-3237BBA3DE20}" type="datetimeFigureOut">
              <a:rPr lang="zh-CN" altLang="en-US" smtClean="0"/>
              <a:t>2020-03-03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FF21-C8C6-4585-95FE-991A549BD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6C64-A0E7-40FC-AA42-3237BBA3DE20}" type="datetimeFigureOut">
              <a:rPr lang="zh-CN" altLang="en-US" smtClean="0"/>
              <a:t>2020-03-03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0FF21-C8C6-4585-95FE-991A549BD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3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7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6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06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2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9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6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8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8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2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3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6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2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7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6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8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0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9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6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3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6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57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6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5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3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2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25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nankai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Xiang</dc:creator>
  <cp:lastModifiedBy>Bing Xiang</cp:lastModifiedBy>
  <cp:revision>1</cp:revision>
  <dcterms:created xsi:type="dcterms:W3CDTF">2020-03-03T08:47:20Z</dcterms:created>
  <dcterms:modified xsi:type="dcterms:W3CDTF">2020-03-03T08:47:20Z</dcterms:modified>
</cp:coreProperties>
</file>